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cb3210f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cb3210f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c86b6d71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c86b6d71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c86b6d7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c86b6d7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c86b6d71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c86b6d71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c86b6d710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c86b6d710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Relationship Id="rId4" Type="http://schemas.openxmlformats.org/officeDocument/2006/relationships/image" Target="../media/image4.gif"/><Relationship Id="rId5" Type="http://schemas.openxmlformats.org/officeDocument/2006/relationships/image" Target="../media/image7.gif"/><Relationship Id="rId6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Proyecto final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A$AP MOB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-419"/>
              <a:t>Prototipo de Alta Fidelidad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Roboto"/>
              <a:buChar char="●"/>
            </a:pPr>
            <a:r>
              <a:rPr lang="es-419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 codebase para </a:t>
            </a:r>
            <a:r>
              <a:rPr lang="es-419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móvil</a:t>
            </a:r>
            <a:r>
              <a:rPr lang="es-419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(IOS y Android), web y desktop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Roboto"/>
              <a:buChar char="●"/>
            </a:pPr>
            <a:r>
              <a:rPr lang="es-419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Compila a ARM/Intel y a JavaScript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Roboto"/>
              <a:buChar char="●"/>
            </a:pPr>
            <a:r>
              <a:rPr lang="es-419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Hot Reload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Roboto"/>
              <a:buChar char="●"/>
            </a:pPr>
            <a:r>
              <a:rPr lang="es-419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Facil integracion con Firebase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Roboto"/>
              <a:buChar char="●"/>
            </a:pPr>
            <a:r>
              <a:rPr lang="es-419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Open source</a:t>
            </a:r>
            <a:endParaRPr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523" y="707025"/>
            <a:ext cx="1868150" cy="18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0" l="3446" r="0" t="2799"/>
          <a:stretch/>
        </p:blipFill>
        <p:spPr>
          <a:xfrm>
            <a:off x="4736100" y="3071725"/>
            <a:ext cx="2963927" cy="186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" y="593100"/>
            <a:ext cx="2149300" cy="382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250" y="593088"/>
            <a:ext cx="214929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374" y="593088"/>
            <a:ext cx="214929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9648" y="593088"/>
            <a:ext cx="214929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38" y="76275"/>
            <a:ext cx="83183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43" y="0"/>
            <a:ext cx="83183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